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57" r:id="rId4"/>
    <p:sldId id="263" r:id="rId5"/>
    <p:sldId id="259" r:id="rId6"/>
    <p:sldId id="260" r:id="rId7"/>
    <p:sldId id="261" r:id="rId8"/>
    <p:sldId id="26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85" d="100"/>
          <a:sy n="85" d="100"/>
        </p:scale>
        <p:origin x="17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F2CE08-72F0-487C-B131-1301B2BC5C2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948B170-5446-4A2D-966F-7B317587B0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4FEE90C-AF5B-4FC7-9E76-9B0146C2EFE0}"/>
              </a:ext>
            </a:extLst>
          </p:cNvPr>
          <p:cNvSpPr>
            <a:spLocks noGrp="1"/>
          </p:cNvSpPr>
          <p:nvPr>
            <p:ph type="dt" sz="half" idx="10"/>
          </p:nvPr>
        </p:nvSpPr>
        <p:spPr/>
        <p:txBody>
          <a:bodyPr/>
          <a:lstStyle/>
          <a:p>
            <a:fld id="{222A1170-5C0E-4E4B-B5D9-9099B84FCD8D}" type="datetimeFigureOut">
              <a:rPr lang="en-US" smtClean="0"/>
              <a:t>5/13/2019</a:t>
            </a:fld>
            <a:endParaRPr lang="en-US"/>
          </a:p>
        </p:txBody>
      </p:sp>
      <p:sp>
        <p:nvSpPr>
          <p:cNvPr id="5" name="Footer Placeholder 4">
            <a:extLst>
              <a:ext uri="{FF2B5EF4-FFF2-40B4-BE49-F238E27FC236}">
                <a16:creationId xmlns:a16="http://schemas.microsoft.com/office/drawing/2014/main" id="{79F070CC-5844-43F7-810E-84651C3654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35770A-E873-40E4-949F-C30C8C4BA34F}"/>
              </a:ext>
            </a:extLst>
          </p:cNvPr>
          <p:cNvSpPr>
            <a:spLocks noGrp="1"/>
          </p:cNvSpPr>
          <p:nvPr>
            <p:ph type="sldNum" sz="quarter" idx="12"/>
          </p:nvPr>
        </p:nvSpPr>
        <p:spPr/>
        <p:txBody>
          <a:bodyPr/>
          <a:lstStyle/>
          <a:p>
            <a:fld id="{AC21E04B-2B12-4C49-B06A-3F136B251570}" type="slidenum">
              <a:rPr lang="en-US" smtClean="0"/>
              <a:t>‹#›</a:t>
            </a:fld>
            <a:endParaRPr lang="en-US"/>
          </a:p>
        </p:txBody>
      </p:sp>
    </p:spTree>
    <p:extLst>
      <p:ext uri="{BB962C8B-B14F-4D97-AF65-F5344CB8AC3E}">
        <p14:creationId xmlns:p14="http://schemas.microsoft.com/office/powerpoint/2010/main" val="1770625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67FA9-D498-4E56-9929-9AADB78D945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753566A-8469-4E1F-825E-6E1F2636EDB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416CAA-28D0-4B26-8485-6044955A17DF}"/>
              </a:ext>
            </a:extLst>
          </p:cNvPr>
          <p:cNvSpPr>
            <a:spLocks noGrp="1"/>
          </p:cNvSpPr>
          <p:nvPr>
            <p:ph type="dt" sz="half" idx="10"/>
          </p:nvPr>
        </p:nvSpPr>
        <p:spPr/>
        <p:txBody>
          <a:bodyPr/>
          <a:lstStyle/>
          <a:p>
            <a:fld id="{222A1170-5C0E-4E4B-B5D9-9099B84FCD8D}" type="datetimeFigureOut">
              <a:rPr lang="en-US" smtClean="0"/>
              <a:t>5/13/2019</a:t>
            </a:fld>
            <a:endParaRPr lang="en-US"/>
          </a:p>
        </p:txBody>
      </p:sp>
      <p:sp>
        <p:nvSpPr>
          <p:cNvPr id="5" name="Footer Placeholder 4">
            <a:extLst>
              <a:ext uri="{FF2B5EF4-FFF2-40B4-BE49-F238E27FC236}">
                <a16:creationId xmlns:a16="http://schemas.microsoft.com/office/drawing/2014/main" id="{14C138DA-1739-4A29-BD5D-7C8657A48F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30CA4A-9307-4AA9-AA0B-7279E55F7263}"/>
              </a:ext>
            </a:extLst>
          </p:cNvPr>
          <p:cNvSpPr>
            <a:spLocks noGrp="1"/>
          </p:cNvSpPr>
          <p:nvPr>
            <p:ph type="sldNum" sz="quarter" idx="12"/>
          </p:nvPr>
        </p:nvSpPr>
        <p:spPr/>
        <p:txBody>
          <a:bodyPr/>
          <a:lstStyle/>
          <a:p>
            <a:fld id="{AC21E04B-2B12-4C49-B06A-3F136B251570}" type="slidenum">
              <a:rPr lang="en-US" smtClean="0"/>
              <a:t>‹#›</a:t>
            </a:fld>
            <a:endParaRPr lang="en-US"/>
          </a:p>
        </p:txBody>
      </p:sp>
    </p:spTree>
    <p:extLst>
      <p:ext uri="{BB962C8B-B14F-4D97-AF65-F5344CB8AC3E}">
        <p14:creationId xmlns:p14="http://schemas.microsoft.com/office/powerpoint/2010/main" val="2311400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CDA27E-412C-458B-AEA8-F716F4F1119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4050738-7C32-4B27-9B76-4DF8546235F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A15483-C69B-435E-B3CD-C7B54F1DC97F}"/>
              </a:ext>
            </a:extLst>
          </p:cNvPr>
          <p:cNvSpPr>
            <a:spLocks noGrp="1"/>
          </p:cNvSpPr>
          <p:nvPr>
            <p:ph type="dt" sz="half" idx="10"/>
          </p:nvPr>
        </p:nvSpPr>
        <p:spPr/>
        <p:txBody>
          <a:bodyPr/>
          <a:lstStyle/>
          <a:p>
            <a:fld id="{222A1170-5C0E-4E4B-B5D9-9099B84FCD8D}" type="datetimeFigureOut">
              <a:rPr lang="en-US" smtClean="0"/>
              <a:t>5/13/2019</a:t>
            </a:fld>
            <a:endParaRPr lang="en-US"/>
          </a:p>
        </p:txBody>
      </p:sp>
      <p:sp>
        <p:nvSpPr>
          <p:cNvPr id="5" name="Footer Placeholder 4">
            <a:extLst>
              <a:ext uri="{FF2B5EF4-FFF2-40B4-BE49-F238E27FC236}">
                <a16:creationId xmlns:a16="http://schemas.microsoft.com/office/drawing/2014/main" id="{810EFE74-BA8B-4D8D-8245-DFD1395D38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9D95DB-9B8D-429D-A1FC-B371E4EDDCAB}"/>
              </a:ext>
            </a:extLst>
          </p:cNvPr>
          <p:cNvSpPr>
            <a:spLocks noGrp="1"/>
          </p:cNvSpPr>
          <p:nvPr>
            <p:ph type="sldNum" sz="quarter" idx="12"/>
          </p:nvPr>
        </p:nvSpPr>
        <p:spPr/>
        <p:txBody>
          <a:bodyPr/>
          <a:lstStyle/>
          <a:p>
            <a:fld id="{AC21E04B-2B12-4C49-B06A-3F136B251570}" type="slidenum">
              <a:rPr lang="en-US" smtClean="0"/>
              <a:t>‹#›</a:t>
            </a:fld>
            <a:endParaRPr lang="en-US"/>
          </a:p>
        </p:txBody>
      </p:sp>
    </p:spTree>
    <p:extLst>
      <p:ext uri="{BB962C8B-B14F-4D97-AF65-F5344CB8AC3E}">
        <p14:creationId xmlns:p14="http://schemas.microsoft.com/office/powerpoint/2010/main" val="1090480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0F07C-4795-4777-808C-D313908888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552E752-2C56-426F-B342-612CF580F3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613CF8-B2E9-4570-954E-C3EB39E3ED85}"/>
              </a:ext>
            </a:extLst>
          </p:cNvPr>
          <p:cNvSpPr>
            <a:spLocks noGrp="1"/>
          </p:cNvSpPr>
          <p:nvPr>
            <p:ph type="dt" sz="half" idx="10"/>
          </p:nvPr>
        </p:nvSpPr>
        <p:spPr/>
        <p:txBody>
          <a:bodyPr/>
          <a:lstStyle/>
          <a:p>
            <a:fld id="{222A1170-5C0E-4E4B-B5D9-9099B84FCD8D}" type="datetimeFigureOut">
              <a:rPr lang="en-US" smtClean="0"/>
              <a:t>5/13/2019</a:t>
            </a:fld>
            <a:endParaRPr lang="en-US"/>
          </a:p>
        </p:txBody>
      </p:sp>
      <p:sp>
        <p:nvSpPr>
          <p:cNvPr id="5" name="Footer Placeholder 4">
            <a:extLst>
              <a:ext uri="{FF2B5EF4-FFF2-40B4-BE49-F238E27FC236}">
                <a16:creationId xmlns:a16="http://schemas.microsoft.com/office/drawing/2014/main" id="{92C36C4E-F208-4735-804C-35A53000E1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16062B-E5CA-44E6-ADD1-AB175B5603F0}"/>
              </a:ext>
            </a:extLst>
          </p:cNvPr>
          <p:cNvSpPr>
            <a:spLocks noGrp="1"/>
          </p:cNvSpPr>
          <p:nvPr>
            <p:ph type="sldNum" sz="quarter" idx="12"/>
          </p:nvPr>
        </p:nvSpPr>
        <p:spPr/>
        <p:txBody>
          <a:bodyPr/>
          <a:lstStyle/>
          <a:p>
            <a:fld id="{AC21E04B-2B12-4C49-B06A-3F136B251570}" type="slidenum">
              <a:rPr lang="en-US" smtClean="0"/>
              <a:t>‹#›</a:t>
            </a:fld>
            <a:endParaRPr lang="en-US"/>
          </a:p>
        </p:txBody>
      </p:sp>
    </p:spTree>
    <p:extLst>
      <p:ext uri="{BB962C8B-B14F-4D97-AF65-F5344CB8AC3E}">
        <p14:creationId xmlns:p14="http://schemas.microsoft.com/office/powerpoint/2010/main" val="3021008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E5EC0-2480-4325-BE7B-A1D8967B0D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7FDBB75-7B85-4334-A3A4-B59959CE51C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0E1E2CA-6598-435E-886F-1FBEBBA2D948}"/>
              </a:ext>
            </a:extLst>
          </p:cNvPr>
          <p:cNvSpPr>
            <a:spLocks noGrp="1"/>
          </p:cNvSpPr>
          <p:nvPr>
            <p:ph type="dt" sz="half" idx="10"/>
          </p:nvPr>
        </p:nvSpPr>
        <p:spPr/>
        <p:txBody>
          <a:bodyPr/>
          <a:lstStyle/>
          <a:p>
            <a:fld id="{222A1170-5C0E-4E4B-B5D9-9099B84FCD8D}" type="datetimeFigureOut">
              <a:rPr lang="en-US" smtClean="0"/>
              <a:t>5/13/2019</a:t>
            </a:fld>
            <a:endParaRPr lang="en-US"/>
          </a:p>
        </p:txBody>
      </p:sp>
      <p:sp>
        <p:nvSpPr>
          <p:cNvPr id="5" name="Footer Placeholder 4">
            <a:extLst>
              <a:ext uri="{FF2B5EF4-FFF2-40B4-BE49-F238E27FC236}">
                <a16:creationId xmlns:a16="http://schemas.microsoft.com/office/drawing/2014/main" id="{5E58A44B-64E5-4772-B313-1826F8644A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F7E08F-B632-45D0-8A53-FA0E05580F4D}"/>
              </a:ext>
            </a:extLst>
          </p:cNvPr>
          <p:cNvSpPr>
            <a:spLocks noGrp="1"/>
          </p:cNvSpPr>
          <p:nvPr>
            <p:ph type="sldNum" sz="quarter" idx="12"/>
          </p:nvPr>
        </p:nvSpPr>
        <p:spPr/>
        <p:txBody>
          <a:bodyPr/>
          <a:lstStyle/>
          <a:p>
            <a:fld id="{AC21E04B-2B12-4C49-B06A-3F136B251570}" type="slidenum">
              <a:rPr lang="en-US" smtClean="0"/>
              <a:t>‹#›</a:t>
            </a:fld>
            <a:endParaRPr lang="en-US"/>
          </a:p>
        </p:txBody>
      </p:sp>
    </p:spTree>
    <p:extLst>
      <p:ext uri="{BB962C8B-B14F-4D97-AF65-F5344CB8AC3E}">
        <p14:creationId xmlns:p14="http://schemas.microsoft.com/office/powerpoint/2010/main" val="3604515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AA0E3-2A24-4417-985E-69BCD6A1C3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4E8936-0AFE-4114-8E4A-520F4F9836A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D8E21C9-9ADF-4812-9AD0-F6DB42EBA81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51D0E61-9F5E-452C-8012-5B37E618222D}"/>
              </a:ext>
            </a:extLst>
          </p:cNvPr>
          <p:cNvSpPr>
            <a:spLocks noGrp="1"/>
          </p:cNvSpPr>
          <p:nvPr>
            <p:ph type="dt" sz="half" idx="10"/>
          </p:nvPr>
        </p:nvSpPr>
        <p:spPr/>
        <p:txBody>
          <a:bodyPr/>
          <a:lstStyle/>
          <a:p>
            <a:fld id="{222A1170-5C0E-4E4B-B5D9-9099B84FCD8D}" type="datetimeFigureOut">
              <a:rPr lang="en-US" smtClean="0"/>
              <a:t>5/13/2019</a:t>
            </a:fld>
            <a:endParaRPr lang="en-US"/>
          </a:p>
        </p:txBody>
      </p:sp>
      <p:sp>
        <p:nvSpPr>
          <p:cNvPr id="6" name="Footer Placeholder 5">
            <a:extLst>
              <a:ext uri="{FF2B5EF4-FFF2-40B4-BE49-F238E27FC236}">
                <a16:creationId xmlns:a16="http://schemas.microsoft.com/office/drawing/2014/main" id="{3BFB08AE-7D8E-4997-BE97-EA01CBD63A9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89B32C-69E0-45F6-9DFE-F239E049390B}"/>
              </a:ext>
            </a:extLst>
          </p:cNvPr>
          <p:cNvSpPr>
            <a:spLocks noGrp="1"/>
          </p:cNvSpPr>
          <p:nvPr>
            <p:ph type="sldNum" sz="quarter" idx="12"/>
          </p:nvPr>
        </p:nvSpPr>
        <p:spPr/>
        <p:txBody>
          <a:bodyPr/>
          <a:lstStyle/>
          <a:p>
            <a:fld id="{AC21E04B-2B12-4C49-B06A-3F136B251570}" type="slidenum">
              <a:rPr lang="en-US" smtClean="0"/>
              <a:t>‹#›</a:t>
            </a:fld>
            <a:endParaRPr lang="en-US"/>
          </a:p>
        </p:txBody>
      </p:sp>
    </p:spTree>
    <p:extLst>
      <p:ext uri="{BB962C8B-B14F-4D97-AF65-F5344CB8AC3E}">
        <p14:creationId xmlns:p14="http://schemas.microsoft.com/office/powerpoint/2010/main" val="1271645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3EDFE-D809-4881-8A33-72A6786CBD4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C37396E-8200-4113-B408-0E9126391E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ECE4712-3885-4230-85D6-6A5AF997F1B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3B977D9-4AB4-47AF-B2CC-4F011C8E79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952F85D-AA5C-4135-BDDF-BCC76ABE057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398DCE5-34D6-4D5A-A7CE-C564C95B04AF}"/>
              </a:ext>
            </a:extLst>
          </p:cNvPr>
          <p:cNvSpPr>
            <a:spLocks noGrp="1"/>
          </p:cNvSpPr>
          <p:nvPr>
            <p:ph type="dt" sz="half" idx="10"/>
          </p:nvPr>
        </p:nvSpPr>
        <p:spPr/>
        <p:txBody>
          <a:bodyPr/>
          <a:lstStyle/>
          <a:p>
            <a:fld id="{222A1170-5C0E-4E4B-B5D9-9099B84FCD8D}" type="datetimeFigureOut">
              <a:rPr lang="en-US" smtClean="0"/>
              <a:t>5/13/2019</a:t>
            </a:fld>
            <a:endParaRPr lang="en-US"/>
          </a:p>
        </p:txBody>
      </p:sp>
      <p:sp>
        <p:nvSpPr>
          <p:cNvPr id="8" name="Footer Placeholder 7">
            <a:extLst>
              <a:ext uri="{FF2B5EF4-FFF2-40B4-BE49-F238E27FC236}">
                <a16:creationId xmlns:a16="http://schemas.microsoft.com/office/drawing/2014/main" id="{4F8E222E-18D3-4330-B67E-3D3549049C7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E6167AE-1351-4E06-86A8-5D18FDD4DDA5}"/>
              </a:ext>
            </a:extLst>
          </p:cNvPr>
          <p:cNvSpPr>
            <a:spLocks noGrp="1"/>
          </p:cNvSpPr>
          <p:nvPr>
            <p:ph type="sldNum" sz="quarter" idx="12"/>
          </p:nvPr>
        </p:nvSpPr>
        <p:spPr/>
        <p:txBody>
          <a:bodyPr/>
          <a:lstStyle/>
          <a:p>
            <a:fld id="{AC21E04B-2B12-4C49-B06A-3F136B251570}" type="slidenum">
              <a:rPr lang="en-US" smtClean="0"/>
              <a:t>‹#›</a:t>
            </a:fld>
            <a:endParaRPr lang="en-US"/>
          </a:p>
        </p:txBody>
      </p:sp>
    </p:spTree>
    <p:extLst>
      <p:ext uri="{BB962C8B-B14F-4D97-AF65-F5344CB8AC3E}">
        <p14:creationId xmlns:p14="http://schemas.microsoft.com/office/powerpoint/2010/main" val="2848860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FCF7E-497F-48EE-8F40-C328AB28645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D1D0DED-B2A7-414F-BE75-6FDBF4DEE078}"/>
              </a:ext>
            </a:extLst>
          </p:cNvPr>
          <p:cNvSpPr>
            <a:spLocks noGrp="1"/>
          </p:cNvSpPr>
          <p:nvPr>
            <p:ph type="dt" sz="half" idx="10"/>
          </p:nvPr>
        </p:nvSpPr>
        <p:spPr/>
        <p:txBody>
          <a:bodyPr/>
          <a:lstStyle/>
          <a:p>
            <a:fld id="{222A1170-5C0E-4E4B-B5D9-9099B84FCD8D}" type="datetimeFigureOut">
              <a:rPr lang="en-US" smtClean="0"/>
              <a:t>5/13/2019</a:t>
            </a:fld>
            <a:endParaRPr lang="en-US"/>
          </a:p>
        </p:txBody>
      </p:sp>
      <p:sp>
        <p:nvSpPr>
          <p:cNvPr id="4" name="Footer Placeholder 3">
            <a:extLst>
              <a:ext uri="{FF2B5EF4-FFF2-40B4-BE49-F238E27FC236}">
                <a16:creationId xmlns:a16="http://schemas.microsoft.com/office/drawing/2014/main" id="{D49A0DAD-7DC6-4833-BDDA-1F11E576EA9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3743616-1CEE-4219-9904-86E018418DBB}"/>
              </a:ext>
            </a:extLst>
          </p:cNvPr>
          <p:cNvSpPr>
            <a:spLocks noGrp="1"/>
          </p:cNvSpPr>
          <p:nvPr>
            <p:ph type="sldNum" sz="quarter" idx="12"/>
          </p:nvPr>
        </p:nvSpPr>
        <p:spPr/>
        <p:txBody>
          <a:bodyPr/>
          <a:lstStyle/>
          <a:p>
            <a:fld id="{AC21E04B-2B12-4C49-B06A-3F136B251570}" type="slidenum">
              <a:rPr lang="en-US" smtClean="0"/>
              <a:t>‹#›</a:t>
            </a:fld>
            <a:endParaRPr lang="en-US"/>
          </a:p>
        </p:txBody>
      </p:sp>
    </p:spTree>
    <p:extLst>
      <p:ext uri="{BB962C8B-B14F-4D97-AF65-F5344CB8AC3E}">
        <p14:creationId xmlns:p14="http://schemas.microsoft.com/office/powerpoint/2010/main" val="2455311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F228FC-A39B-467F-81FA-7BA9C9EE31D0}"/>
              </a:ext>
            </a:extLst>
          </p:cNvPr>
          <p:cNvSpPr>
            <a:spLocks noGrp="1"/>
          </p:cNvSpPr>
          <p:nvPr>
            <p:ph type="dt" sz="half" idx="10"/>
          </p:nvPr>
        </p:nvSpPr>
        <p:spPr/>
        <p:txBody>
          <a:bodyPr/>
          <a:lstStyle/>
          <a:p>
            <a:fld id="{222A1170-5C0E-4E4B-B5D9-9099B84FCD8D}" type="datetimeFigureOut">
              <a:rPr lang="en-US" smtClean="0"/>
              <a:t>5/13/2019</a:t>
            </a:fld>
            <a:endParaRPr lang="en-US"/>
          </a:p>
        </p:txBody>
      </p:sp>
      <p:sp>
        <p:nvSpPr>
          <p:cNvPr id="3" name="Footer Placeholder 2">
            <a:extLst>
              <a:ext uri="{FF2B5EF4-FFF2-40B4-BE49-F238E27FC236}">
                <a16:creationId xmlns:a16="http://schemas.microsoft.com/office/drawing/2014/main" id="{C50EE805-6F50-4039-9C7A-2253A37C31E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B194E35-A769-415A-9AF1-B709734E3146}"/>
              </a:ext>
            </a:extLst>
          </p:cNvPr>
          <p:cNvSpPr>
            <a:spLocks noGrp="1"/>
          </p:cNvSpPr>
          <p:nvPr>
            <p:ph type="sldNum" sz="quarter" idx="12"/>
          </p:nvPr>
        </p:nvSpPr>
        <p:spPr/>
        <p:txBody>
          <a:bodyPr/>
          <a:lstStyle/>
          <a:p>
            <a:fld id="{AC21E04B-2B12-4C49-B06A-3F136B251570}" type="slidenum">
              <a:rPr lang="en-US" smtClean="0"/>
              <a:t>‹#›</a:t>
            </a:fld>
            <a:endParaRPr lang="en-US"/>
          </a:p>
        </p:txBody>
      </p:sp>
    </p:spTree>
    <p:extLst>
      <p:ext uri="{BB962C8B-B14F-4D97-AF65-F5344CB8AC3E}">
        <p14:creationId xmlns:p14="http://schemas.microsoft.com/office/powerpoint/2010/main" val="4108770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5D461-56A7-4FF7-8ED9-D9788B4D39C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6D142D6-529E-4676-9E3E-B43963563E6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05C5721-ACA3-4B85-99B6-896535E893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7C48B59-B29D-4B62-803A-5B6A567E2BF7}"/>
              </a:ext>
            </a:extLst>
          </p:cNvPr>
          <p:cNvSpPr>
            <a:spLocks noGrp="1"/>
          </p:cNvSpPr>
          <p:nvPr>
            <p:ph type="dt" sz="half" idx="10"/>
          </p:nvPr>
        </p:nvSpPr>
        <p:spPr/>
        <p:txBody>
          <a:bodyPr/>
          <a:lstStyle/>
          <a:p>
            <a:fld id="{222A1170-5C0E-4E4B-B5D9-9099B84FCD8D}" type="datetimeFigureOut">
              <a:rPr lang="en-US" smtClean="0"/>
              <a:t>5/13/2019</a:t>
            </a:fld>
            <a:endParaRPr lang="en-US"/>
          </a:p>
        </p:txBody>
      </p:sp>
      <p:sp>
        <p:nvSpPr>
          <p:cNvPr id="6" name="Footer Placeholder 5">
            <a:extLst>
              <a:ext uri="{FF2B5EF4-FFF2-40B4-BE49-F238E27FC236}">
                <a16:creationId xmlns:a16="http://schemas.microsoft.com/office/drawing/2014/main" id="{CCAE1CBD-983D-4C8B-92DB-070DD08634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61B7C3-6770-4692-A75E-633AB989CB12}"/>
              </a:ext>
            </a:extLst>
          </p:cNvPr>
          <p:cNvSpPr>
            <a:spLocks noGrp="1"/>
          </p:cNvSpPr>
          <p:nvPr>
            <p:ph type="sldNum" sz="quarter" idx="12"/>
          </p:nvPr>
        </p:nvSpPr>
        <p:spPr/>
        <p:txBody>
          <a:bodyPr/>
          <a:lstStyle/>
          <a:p>
            <a:fld id="{AC21E04B-2B12-4C49-B06A-3F136B251570}" type="slidenum">
              <a:rPr lang="en-US" smtClean="0"/>
              <a:t>‹#›</a:t>
            </a:fld>
            <a:endParaRPr lang="en-US"/>
          </a:p>
        </p:txBody>
      </p:sp>
    </p:spTree>
    <p:extLst>
      <p:ext uri="{BB962C8B-B14F-4D97-AF65-F5344CB8AC3E}">
        <p14:creationId xmlns:p14="http://schemas.microsoft.com/office/powerpoint/2010/main" val="1798017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B01B6-2628-4BEA-A9A8-A9DA90CE0FA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83B875E-A836-478C-A728-2333CB53D1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883DB48-A9A2-4AA7-B5DD-EB1C677D83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7D77C5A-A762-4D99-9681-D8E04A5BBDDC}"/>
              </a:ext>
            </a:extLst>
          </p:cNvPr>
          <p:cNvSpPr>
            <a:spLocks noGrp="1"/>
          </p:cNvSpPr>
          <p:nvPr>
            <p:ph type="dt" sz="half" idx="10"/>
          </p:nvPr>
        </p:nvSpPr>
        <p:spPr/>
        <p:txBody>
          <a:bodyPr/>
          <a:lstStyle/>
          <a:p>
            <a:fld id="{222A1170-5C0E-4E4B-B5D9-9099B84FCD8D}" type="datetimeFigureOut">
              <a:rPr lang="en-US" smtClean="0"/>
              <a:t>5/13/2019</a:t>
            </a:fld>
            <a:endParaRPr lang="en-US"/>
          </a:p>
        </p:txBody>
      </p:sp>
      <p:sp>
        <p:nvSpPr>
          <p:cNvPr id="6" name="Footer Placeholder 5">
            <a:extLst>
              <a:ext uri="{FF2B5EF4-FFF2-40B4-BE49-F238E27FC236}">
                <a16:creationId xmlns:a16="http://schemas.microsoft.com/office/drawing/2014/main" id="{036C3470-7316-4900-9AC9-C9680D5898F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EF974C-F48A-45D7-9F32-56C61BC13866}"/>
              </a:ext>
            </a:extLst>
          </p:cNvPr>
          <p:cNvSpPr>
            <a:spLocks noGrp="1"/>
          </p:cNvSpPr>
          <p:nvPr>
            <p:ph type="sldNum" sz="quarter" idx="12"/>
          </p:nvPr>
        </p:nvSpPr>
        <p:spPr/>
        <p:txBody>
          <a:bodyPr/>
          <a:lstStyle/>
          <a:p>
            <a:fld id="{AC21E04B-2B12-4C49-B06A-3F136B251570}" type="slidenum">
              <a:rPr lang="en-US" smtClean="0"/>
              <a:t>‹#›</a:t>
            </a:fld>
            <a:endParaRPr lang="en-US"/>
          </a:p>
        </p:txBody>
      </p:sp>
    </p:spTree>
    <p:extLst>
      <p:ext uri="{BB962C8B-B14F-4D97-AF65-F5344CB8AC3E}">
        <p14:creationId xmlns:p14="http://schemas.microsoft.com/office/powerpoint/2010/main" val="3032510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685EFA3-D98A-4C81-8B77-8329E3B1F0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8E8907A-F83B-4B2E-9C7B-2124AFAFFE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CFBE54-F497-4E48-8631-A7F0B42B117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2A1170-5C0E-4E4B-B5D9-9099B84FCD8D}" type="datetimeFigureOut">
              <a:rPr lang="en-US" smtClean="0"/>
              <a:t>5/13/2019</a:t>
            </a:fld>
            <a:endParaRPr lang="en-US"/>
          </a:p>
        </p:txBody>
      </p:sp>
      <p:sp>
        <p:nvSpPr>
          <p:cNvPr id="5" name="Footer Placeholder 4">
            <a:extLst>
              <a:ext uri="{FF2B5EF4-FFF2-40B4-BE49-F238E27FC236}">
                <a16:creationId xmlns:a16="http://schemas.microsoft.com/office/drawing/2014/main" id="{5C2FBFCF-2AE3-44C9-AA05-C626C5ACE95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8C3448E-11A7-4B4A-9A08-9C99BEEB63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21E04B-2B12-4C49-B06A-3F136B251570}" type="slidenum">
              <a:rPr lang="en-US" smtClean="0"/>
              <a:t>‹#›</a:t>
            </a:fld>
            <a:endParaRPr lang="en-US"/>
          </a:p>
        </p:txBody>
      </p:sp>
    </p:spTree>
    <p:extLst>
      <p:ext uri="{BB962C8B-B14F-4D97-AF65-F5344CB8AC3E}">
        <p14:creationId xmlns:p14="http://schemas.microsoft.com/office/powerpoint/2010/main" val="837781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0B27210-D0CA-4654-B3E3-9ABB4F178E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DA043B2-7010-4E00-B175-3205B91D2AAB}"/>
              </a:ext>
            </a:extLst>
          </p:cNvPr>
          <p:cNvSpPr>
            <a:spLocks noGrp="1"/>
          </p:cNvSpPr>
          <p:nvPr>
            <p:ph type="ctrTitle"/>
          </p:nvPr>
        </p:nvSpPr>
        <p:spPr>
          <a:xfrm>
            <a:off x="6291440" y="575016"/>
            <a:ext cx="6443535" cy="2889114"/>
          </a:xfrm>
        </p:spPr>
        <p:txBody>
          <a:bodyPr anchor="b">
            <a:normAutofit/>
          </a:bodyPr>
          <a:lstStyle/>
          <a:p>
            <a:pPr algn="l"/>
            <a:r>
              <a:rPr lang="en-US" sz="5400" b="1" u="sng" dirty="0">
                <a:solidFill>
                  <a:schemeClr val="bg1"/>
                </a:solidFill>
              </a:rPr>
              <a:t>LEE’S DINNERWARE</a:t>
            </a:r>
            <a:br>
              <a:rPr lang="en-US" sz="5400" dirty="0">
                <a:solidFill>
                  <a:schemeClr val="bg1"/>
                </a:solidFill>
              </a:rPr>
            </a:br>
            <a:endParaRPr lang="en-US" sz="5400" dirty="0">
              <a:solidFill>
                <a:schemeClr val="bg1"/>
              </a:solidFill>
            </a:endParaRPr>
          </a:p>
        </p:txBody>
      </p:sp>
      <p:sp>
        <p:nvSpPr>
          <p:cNvPr id="3" name="Subtitle 2">
            <a:extLst>
              <a:ext uri="{FF2B5EF4-FFF2-40B4-BE49-F238E27FC236}">
                <a16:creationId xmlns:a16="http://schemas.microsoft.com/office/drawing/2014/main" id="{B764D58E-4583-4457-B65C-A8EF320CB50D}"/>
              </a:ext>
            </a:extLst>
          </p:cNvPr>
          <p:cNvSpPr>
            <a:spLocks noGrp="1"/>
          </p:cNvSpPr>
          <p:nvPr>
            <p:ph type="subTitle" idx="1"/>
          </p:nvPr>
        </p:nvSpPr>
        <p:spPr>
          <a:xfrm>
            <a:off x="6167848" y="2883877"/>
            <a:ext cx="5604770" cy="3573155"/>
          </a:xfrm>
        </p:spPr>
        <p:txBody>
          <a:bodyPr anchor="t">
            <a:normAutofit lnSpcReduction="10000"/>
          </a:bodyPr>
          <a:lstStyle/>
          <a:p>
            <a:pPr algn="l"/>
            <a:r>
              <a:rPr lang="en-US" dirty="0">
                <a:solidFill>
                  <a:schemeClr val="bg1"/>
                </a:solidFill>
              </a:rPr>
              <a:t>Lee’s Dinnerware is a amazon ecommerce store that sells high quality and elegant plastic silverware. Its markets niche are weddings, graduations, parties of higher significance of class. We are looking for edgy and something different. The future of package design for silverware. This isn’t just ordinary plastic silverware but plastic silverware of class, beauty, and style. We want a young, vibrant, and edgy feel to our package to catch the eyes of the consumer</a:t>
            </a:r>
            <a:r>
              <a:rPr lang="en-US" sz="1100" dirty="0">
                <a:solidFill>
                  <a:schemeClr val="bg1"/>
                </a:solidFill>
              </a:rPr>
              <a:t>.</a:t>
            </a:r>
          </a:p>
        </p:txBody>
      </p:sp>
      <p:sp>
        <p:nvSpPr>
          <p:cNvPr id="12" name="Freeform: Shape 11">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70B66945-4967-4040-926D-DCA44313CD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24154"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close up of a logo&#10;&#10;Description automatically generated">
            <a:extLst>
              <a:ext uri="{FF2B5EF4-FFF2-40B4-BE49-F238E27FC236}">
                <a16:creationId xmlns:a16="http://schemas.microsoft.com/office/drawing/2014/main" id="{AD628A00-BB92-4E68-8118-611AA7CBFC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382" y="1156135"/>
            <a:ext cx="4047843" cy="3177558"/>
          </a:xfrm>
          <a:prstGeom prst="rect">
            <a:avLst/>
          </a:prstGeom>
        </p:spPr>
      </p:pic>
    </p:spTree>
    <p:extLst>
      <p:ext uri="{BB962C8B-B14F-4D97-AF65-F5344CB8AC3E}">
        <p14:creationId xmlns:p14="http://schemas.microsoft.com/office/powerpoint/2010/main" val="3051639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DD56295-B9BD-48D7-9C9D-94362C829B52}"/>
              </a:ext>
            </a:extLst>
          </p:cNvPr>
          <p:cNvSpPr>
            <a:spLocks noGrp="1"/>
          </p:cNvSpPr>
          <p:nvPr>
            <p:ph type="title"/>
          </p:nvPr>
        </p:nvSpPr>
        <p:spPr/>
        <p:txBody>
          <a:bodyPr/>
          <a:lstStyle/>
          <a:p>
            <a:r>
              <a:rPr lang="en-US" b="1" u="sng" dirty="0"/>
              <a:t>Front of Package.</a:t>
            </a:r>
            <a:br>
              <a:rPr lang="en-US" dirty="0"/>
            </a:br>
            <a:endParaRPr lang="en-US" dirty="0"/>
          </a:p>
        </p:txBody>
      </p:sp>
      <p:pic>
        <p:nvPicPr>
          <p:cNvPr id="8" name="Content Placeholder 7" descr="A screenshot of a cell phone&#10;&#10;Description automatically generated">
            <a:extLst>
              <a:ext uri="{FF2B5EF4-FFF2-40B4-BE49-F238E27FC236}">
                <a16:creationId xmlns:a16="http://schemas.microsoft.com/office/drawing/2014/main" id="{4DC2F4F9-D7E6-4091-A973-6D12D5B5FE6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32474" y="992187"/>
            <a:ext cx="4873625" cy="4873625"/>
          </a:xfrm>
        </p:spPr>
      </p:pic>
      <p:sp>
        <p:nvSpPr>
          <p:cNvPr id="6" name="Text Placeholder 5">
            <a:extLst>
              <a:ext uri="{FF2B5EF4-FFF2-40B4-BE49-F238E27FC236}">
                <a16:creationId xmlns:a16="http://schemas.microsoft.com/office/drawing/2014/main" id="{A96C4C22-3856-484C-A0EA-C33E93390194}"/>
              </a:ext>
            </a:extLst>
          </p:cNvPr>
          <p:cNvSpPr>
            <a:spLocks noGrp="1"/>
          </p:cNvSpPr>
          <p:nvPr>
            <p:ph type="body" sz="half" idx="2"/>
          </p:nvPr>
        </p:nvSpPr>
        <p:spPr>
          <a:xfrm>
            <a:off x="839787" y="1686338"/>
            <a:ext cx="3932237" cy="4568483"/>
          </a:xfrm>
        </p:spPr>
        <p:txBody>
          <a:bodyPr>
            <a:normAutofit fontScale="92500" lnSpcReduction="20000"/>
          </a:bodyPr>
          <a:lstStyle/>
          <a:p>
            <a:pPr marL="285750" indent="-285750">
              <a:buFont typeface="Arial" panose="020B0604020202020204" pitchFamily="34" charset="0"/>
              <a:buChar char="•"/>
            </a:pPr>
            <a:r>
              <a:rPr lang="en-US" b="1" u="sng" dirty="0">
                <a:solidFill>
                  <a:srgbClr val="FF0000"/>
                </a:solidFill>
              </a:rPr>
              <a:t>Note: It needs to state the color on each design right above “QUALITY PLASTIC” . One package will say “GOLD” and the other “ROSE GOLD” and it needs to be typed in that appropriate color.</a:t>
            </a:r>
          </a:p>
          <a:p>
            <a:pPr marL="285750" indent="-285750">
              <a:buFont typeface="Arial" panose="020B0604020202020204" pitchFamily="34" charset="0"/>
              <a:buChar char="•"/>
            </a:pPr>
            <a:r>
              <a:rPr lang="en-US" dirty="0"/>
              <a:t>I am looking just a slightly transparent background either having to do with bamboo or palm leaves. </a:t>
            </a:r>
          </a:p>
          <a:p>
            <a:pPr marL="285750" indent="-285750">
              <a:buFont typeface="Arial" panose="020B0604020202020204" pitchFamily="34" charset="0"/>
              <a:buChar char="•"/>
            </a:pPr>
            <a:r>
              <a:rPr lang="en-US" dirty="0"/>
              <a:t>Abstract and consistent background</a:t>
            </a:r>
          </a:p>
          <a:p>
            <a:pPr marL="285750" indent="-285750">
              <a:buFont typeface="Arial" panose="020B0604020202020204" pitchFamily="34" charset="0"/>
              <a:buChar char="•"/>
            </a:pPr>
            <a:r>
              <a:rPr lang="en-US" dirty="0"/>
              <a:t>I am not a fan of this background. I want more consistency of design through the package. Leave what needs to read CLEARLY VISIBLE   ------    Please feel free to play with the design. This is to only give you a idea of what I am looking for.</a:t>
            </a:r>
          </a:p>
          <a:p>
            <a:pPr marL="285750" indent="-285750">
              <a:buFont typeface="Arial" panose="020B0604020202020204" pitchFamily="34" charset="0"/>
              <a:buChar char="•"/>
            </a:pPr>
            <a:r>
              <a:rPr lang="en-US" dirty="0"/>
              <a:t>The silverware ICON and the description of color needs to be in the color to which the color is. (GOLD = written in gold color and the ICON = GOLD</a:t>
            </a:r>
          </a:p>
          <a:p>
            <a:pPr marL="285750" indent="-285750">
              <a:buFont typeface="Arial" panose="020B0604020202020204" pitchFamily="34" charset="0"/>
              <a:buChar char="•"/>
            </a:pPr>
            <a:r>
              <a:rPr lang="en-US" dirty="0"/>
              <a:t>You can play around with other colors that have already been colored.</a:t>
            </a:r>
          </a:p>
          <a:p>
            <a:pPr marL="285750" indent="-285750">
              <a:buFont typeface="Arial" panose="020B0604020202020204" pitchFamily="34" charset="0"/>
              <a:buChar char="•"/>
            </a:pPr>
            <a:r>
              <a:rPr lang="en-US" dirty="0">
                <a:highlight>
                  <a:srgbClr val="FF0000"/>
                </a:highlight>
              </a:rPr>
              <a:t>Stick to a 2 FONT maximum and minimum</a:t>
            </a:r>
          </a:p>
          <a:p>
            <a:pPr marL="285750" indent="-285750">
              <a:buFont typeface="Arial" panose="020B0604020202020204" pitchFamily="34" charset="0"/>
              <a:buChar char="•"/>
            </a:pPr>
            <a:endParaRPr lang="en-US" dirty="0"/>
          </a:p>
        </p:txBody>
      </p:sp>
      <p:sp>
        <p:nvSpPr>
          <p:cNvPr id="9" name="TextBox 8">
            <a:extLst>
              <a:ext uri="{FF2B5EF4-FFF2-40B4-BE49-F238E27FC236}">
                <a16:creationId xmlns:a16="http://schemas.microsoft.com/office/drawing/2014/main" id="{1D86A54C-7B23-4C2F-A663-E8E665709187}"/>
              </a:ext>
            </a:extLst>
          </p:cNvPr>
          <p:cNvSpPr txBox="1"/>
          <p:nvPr/>
        </p:nvSpPr>
        <p:spPr>
          <a:xfrm>
            <a:off x="4969565" y="5192690"/>
            <a:ext cx="2557670" cy="923330"/>
          </a:xfrm>
          <a:prstGeom prst="rect">
            <a:avLst/>
          </a:prstGeom>
          <a:noFill/>
        </p:spPr>
        <p:txBody>
          <a:bodyPr wrap="square" rtlCol="0">
            <a:spAutoFit/>
          </a:bodyPr>
          <a:lstStyle/>
          <a:p>
            <a:r>
              <a:rPr lang="en-US" dirty="0">
                <a:highlight>
                  <a:srgbClr val="FFFF00"/>
                </a:highlight>
              </a:rPr>
              <a:t>Note: Feel free to play with placements and other variations.</a:t>
            </a:r>
          </a:p>
        </p:txBody>
      </p:sp>
      <p:sp>
        <p:nvSpPr>
          <p:cNvPr id="10" name="TextBox 9">
            <a:extLst>
              <a:ext uri="{FF2B5EF4-FFF2-40B4-BE49-F238E27FC236}">
                <a16:creationId xmlns:a16="http://schemas.microsoft.com/office/drawing/2014/main" id="{C5EE95A2-34F4-460C-ADF5-D3B6B8F267E5}"/>
              </a:ext>
            </a:extLst>
          </p:cNvPr>
          <p:cNvSpPr txBox="1"/>
          <p:nvPr/>
        </p:nvSpPr>
        <p:spPr>
          <a:xfrm>
            <a:off x="7904852" y="3099838"/>
            <a:ext cx="1205948" cy="369332"/>
          </a:xfrm>
          <a:prstGeom prst="rect">
            <a:avLst/>
          </a:prstGeom>
          <a:noFill/>
        </p:spPr>
        <p:txBody>
          <a:bodyPr wrap="square" rtlCol="0">
            <a:spAutoFit/>
          </a:bodyPr>
          <a:lstStyle/>
          <a:p>
            <a:r>
              <a:rPr lang="en-US" dirty="0">
                <a:solidFill>
                  <a:srgbClr val="FFFF00"/>
                </a:solidFill>
                <a:latin typeface="Algerian" panose="04020705040A02060702" pitchFamily="82" charset="0"/>
              </a:rPr>
              <a:t>GOLD</a:t>
            </a:r>
          </a:p>
        </p:txBody>
      </p:sp>
      <p:sp>
        <p:nvSpPr>
          <p:cNvPr id="11" name="TextBox 10">
            <a:extLst>
              <a:ext uri="{FF2B5EF4-FFF2-40B4-BE49-F238E27FC236}">
                <a16:creationId xmlns:a16="http://schemas.microsoft.com/office/drawing/2014/main" id="{EED4A123-F8A4-4A4D-BCC5-0745A8CBDCE4}"/>
              </a:ext>
            </a:extLst>
          </p:cNvPr>
          <p:cNvSpPr txBox="1"/>
          <p:nvPr/>
        </p:nvSpPr>
        <p:spPr>
          <a:xfrm>
            <a:off x="7152826" y="3339873"/>
            <a:ext cx="957504" cy="369332"/>
          </a:xfrm>
          <a:prstGeom prst="rect">
            <a:avLst/>
          </a:prstGeom>
          <a:noFill/>
        </p:spPr>
        <p:txBody>
          <a:bodyPr wrap="square" rtlCol="0">
            <a:spAutoFit/>
          </a:bodyPr>
          <a:lstStyle/>
          <a:p>
            <a:r>
              <a:rPr lang="en-US" dirty="0"/>
              <a:t>=====</a:t>
            </a:r>
          </a:p>
        </p:txBody>
      </p:sp>
      <p:sp>
        <p:nvSpPr>
          <p:cNvPr id="12" name="TextBox 11">
            <a:extLst>
              <a:ext uri="{FF2B5EF4-FFF2-40B4-BE49-F238E27FC236}">
                <a16:creationId xmlns:a16="http://schemas.microsoft.com/office/drawing/2014/main" id="{E8DDDBBF-B762-4403-8998-605A54102BAE}"/>
              </a:ext>
            </a:extLst>
          </p:cNvPr>
          <p:cNvSpPr txBox="1"/>
          <p:nvPr/>
        </p:nvSpPr>
        <p:spPr>
          <a:xfrm>
            <a:off x="9606583" y="3970579"/>
            <a:ext cx="2159967" cy="646331"/>
          </a:xfrm>
          <a:prstGeom prst="rect">
            <a:avLst/>
          </a:prstGeom>
          <a:noFill/>
        </p:spPr>
        <p:txBody>
          <a:bodyPr wrap="square" rtlCol="0">
            <a:spAutoFit/>
          </a:bodyPr>
          <a:lstStyle/>
          <a:p>
            <a:r>
              <a:rPr lang="en-US" dirty="0">
                <a:highlight>
                  <a:srgbClr val="FFFF00"/>
                </a:highlight>
              </a:rPr>
              <a:t>We do not want the word quality in this </a:t>
            </a:r>
          </a:p>
        </p:txBody>
      </p:sp>
      <p:cxnSp>
        <p:nvCxnSpPr>
          <p:cNvPr id="16" name="Connector: Elbow 15">
            <a:extLst>
              <a:ext uri="{FF2B5EF4-FFF2-40B4-BE49-F238E27FC236}">
                <a16:creationId xmlns:a16="http://schemas.microsoft.com/office/drawing/2014/main" id="{4AF72D86-5296-4024-97E1-A83B4EC3EC7B}"/>
              </a:ext>
            </a:extLst>
          </p:cNvPr>
          <p:cNvCxnSpPr>
            <a:cxnSpLocks/>
          </p:cNvCxnSpPr>
          <p:nvPr/>
        </p:nvCxnSpPr>
        <p:spPr>
          <a:xfrm rot="10800000">
            <a:off x="8499457" y="3711625"/>
            <a:ext cx="1293903" cy="258956"/>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64F7F7E3-0972-4EED-94B0-115D73E1EDEB}"/>
              </a:ext>
            </a:extLst>
          </p:cNvPr>
          <p:cNvSpPr txBox="1"/>
          <p:nvPr/>
        </p:nvSpPr>
        <p:spPr>
          <a:xfrm>
            <a:off x="9793360" y="5192690"/>
            <a:ext cx="1762406" cy="369332"/>
          </a:xfrm>
          <a:prstGeom prst="rect">
            <a:avLst/>
          </a:prstGeom>
          <a:noFill/>
        </p:spPr>
        <p:txBody>
          <a:bodyPr wrap="none" rtlCol="0">
            <a:spAutoFit/>
          </a:bodyPr>
          <a:lstStyle/>
          <a:p>
            <a:r>
              <a:rPr lang="en-US" dirty="0">
                <a:highlight>
                  <a:srgbClr val="FFFF00"/>
                </a:highlight>
              </a:rPr>
              <a:t>Match the colors</a:t>
            </a:r>
          </a:p>
        </p:txBody>
      </p:sp>
      <p:cxnSp>
        <p:nvCxnSpPr>
          <p:cNvPr id="20" name="Connector: Elbow 19">
            <a:extLst>
              <a:ext uri="{FF2B5EF4-FFF2-40B4-BE49-F238E27FC236}">
                <a16:creationId xmlns:a16="http://schemas.microsoft.com/office/drawing/2014/main" id="{76CA160C-00CD-4E1A-ACEF-067A742A1E25}"/>
              </a:ext>
            </a:extLst>
          </p:cNvPr>
          <p:cNvCxnSpPr/>
          <p:nvPr/>
        </p:nvCxnSpPr>
        <p:spPr>
          <a:xfrm>
            <a:off x="8499457" y="5192690"/>
            <a:ext cx="1107126" cy="18466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nector: Elbow 21">
            <a:extLst>
              <a:ext uri="{FF2B5EF4-FFF2-40B4-BE49-F238E27FC236}">
                <a16:creationId xmlns:a16="http://schemas.microsoft.com/office/drawing/2014/main" id="{83694894-0334-4993-9B31-8DF9EAE8FEFB}"/>
              </a:ext>
            </a:extLst>
          </p:cNvPr>
          <p:cNvCxnSpPr/>
          <p:nvPr/>
        </p:nvCxnSpPr>
        <p:spPr>
          <a:xfrm>
            <a:off x="8643696" y="3367056"/>
            <a:ext cx="1838774" cy="182563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C02B6123-E37D-4929-A207-6E875CDD6E5B}"/>
              </a:ext>
            </a:extLst>
          </p:cNvPr>
          <p:cNvSpPr txBox="1"/>
          <p:nvPr/>
        </p:nvSpPr>
        <p:spPr>
          <a:xfrm>
            <a:off x="7904852" y="5865812"/>
            <a:ext cx="3861696" cy="923330"/>
          </a:xfrm>
          <a:prstGeom prst="rect">
            <a:avLst/>
          </a:prstGeom>
          <a:noFill/>
        </p:spPr>
        <p:txBody>
          <a:bodyPr wrap="square" rtlCol="0">
            <a:spAutoFit/>
          </a:bodyPr>
          <a:lstStyle/>
          <a:p>
            <a:r>
              <a:rPr lang="en-US" dirty="0">
                <a:highlight>
                  <a:srgbClr val="FFFF00"/>
                </a:highlight>
              </a:rPr>
              <a:t>We are not a huge fan of this ICON, but we do want it to show one of each so we can throw the BONUS in there.</a:t>
            </a:r>
          </a:p>
        </p:txBody>
      </p:sp>
      <p:cxnSp>
        <p:nvCxnSpPr>
          <p:cNvPr id="25" name="Connector: Elbow 24">
            <a:extLst>
              <a:ext uri="{FF2B5EF4-FFF2-40B4-BE49-F238E27FC236}">
                <a16:creationId xmlns:a16="http://schemas.microsoft.com/office/drawing/2014/main" id="{D126AF81-192B-4AA2-989E-925EFDCDF303}"/>
              </a:ext>
            </a:extLst>
          </p:cNvPr>
          <p:cNvCxnSpPr/>
          <p:nvPr/>
        </p:nvCxnSpPr>
        <p:spPr>
          <a:xfrm rot="16200000" flipH="1">
            <a:off x="8082883" y="5220137"/>
            <a:ext cx="532249" cy="477354"/>
          </a:xfrm>
          <a:prstGeom prst="bentConnector3">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9718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03479-C977-4BC9-9C7E-FF7E7A5F92BE}"/>
              </a:ext>
            </a:extLst>
          </p:cNvPr>
          <p:cNvSpPr>
            <a:spLocks noGrp="1"/>
          </p:cNvSpPr>
          <p:nvPr>
            <p:ph type="title"/>
          </p:nvPr>
        </p:nvSpPr>
        <p:spPr/>
        <p:txBody>
          <a:bodyPr/>
          <a:lstStyle/>
          <a:p>
            <a:r>
              <a:rPr lang="en-US" dirty="0"/>
              <a:t>Again, design pattern is not consistent but to give an idea of what we are looking for.</a:t>
            </a:r>
          </a:p>
        </p:txBody>
      </p:sp>
      <p:sp>
        <p:nvSpPr>
          <p:cNvPr id="3" name="Text Placeholder 2">
            <a:extLst>
              <a:ext uri="{FF2B5EF4-FFF2-40B4-BE49-F238E27FC236}">
                <a16:creationId xmlns:a16="http://schemas.microsoft.com/office/drawing/2014/main" id="{B96D3A3A-A86B-4B6B-AC50-0D04A27D410F}"/>
              </a:ext>
            </a:extLst>
          </p:cNvPr>
          <p:cNvSpPr>
            <a:spLocks noGrp="1"/>
          </p:cNvSpPr>
          <p:nvPr>
            <p:ph type="body" idx="1"/>
          </p:nvPr>
        </p:nvSpPr>
        <p:spPr>
          <a:xfrm>
            <a:off x="1252120" y="1591601"/>
            <a:ext cx="5157787" cy="823912"/>
          </a:xfrm>
        </p:spPr>
        <p:txBody>
          <a:bodyPr/>
          <a:lstStyle/>
          <a:p>
            <a:r>
              <a:rPr lang="en-US" u="sng" dirty="0"/>
              <a:t>Left + Right Side of Package</a:t>
            </a:r>
          </a:p>
        </p:txBody>
      </p:sp>
      <p:pic>
        <p:nvPicPr>
          <p:cNvPr id="10" name="Content Placeholder 9">
            <a:extLst>
              <a:ext uri="{FF2B5EF4-FFF2-40B4-BE49-F238E27FC236}">
                <a16:creationId xmlns:a16="http://schemas.microsoft.com/office/drawing/2014/main" id="{56231EE1-BBCE-4811-BFAA-713B6602B46B}"/>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783992" y="2505075"/>
            <a:ext cx="2763441" cy="3684588"/>
          </a:xfrm>
        </p:spPr>
      </p:pic>
      <p:sp>
        <p:nvSpPr>
          <p:cNvPr id="5" name="Text Placeholder 4">
            <a:extLst>
              <a:ext uri="{FF2B5EF4-FFF2-40B4-BE49-F238E27FC236}">
                <a16:creationId xmlns:a16="http://schemas.microsoft.com/office/drawing/2014/main" id="{F0C987C5-EC2C-41E9-A281-A3E5F8E98F64}"/>
              </a:ext>
            </a:extLst>
          </p:cNvPr>
          <p:cNvSpPr>
            <a:spLocks noGrp="1"/>
          </p:cNvSpPr>
          <p:nvPr>
            <p:ph type="body" sz="quarter" idx="3"/>
          </p:nvPr>
        </p:nvSpPr>
        <p:spPr>
          <a:xfrm>
            <a:off x="6816414" y="1681163"/>
            <a:ext cx="5183188" cy="823912"/>
          </a:xfrm>
        </p:spPr>
        <p:txBody>
          <a:bodyPr/>
          <a:lstStyle/>
          <a:p>
            <a:r>
              <a:rPr lang="en-US" u="sng" dirty="0"/>
              <a:t>Back Side of Package</a:t>
            </a:r>
          </a:p>
        </p:txBody>
      </p:sp>
      <p:sp>
        <p:nvSpPr>
          <p:cNvPr id="11" name="TextBox 10">
            <a:extLst>
              <a:ext uri="{FF2B5EF4-FFF2-40B4-BE49-F238E27FC236}">
                <a16:creationId xmlns:a16="http://schemas.microsoft.com/office/drawing/2014/main" id="{818B9EB6-6ACB-46F1-A494-295063BFAF9A}"/>
              </a:ext>
            </a:extLst>
          </p:cNvPr>
          <p:cNvSpPr txBox="1"/>
          <p:nvPr/>
        </p:nvSpPr>
        <p:spPr>
          <a:xfrm>
            <a:off x="423071" y="2346078"/>
            <a:ext cx="2151762" cy="2031325"/>
          </a:xfrm>
          <a:prstGeom prst="rect">
            <a:avLst/>
          </a:prstGeom>
          <a:noFill/>
        </p:spPr>
        <p:txBody>
          <a:bodyPr wrap="square" rtlCol="0">
            <a:spAutoFit/>
          </a:bodyPr>
          <a:lstStyle/>
          <a:p>
            <a:r>
              <a:rPr lang="en-US" dirty="0">
                <a:highlight>
                  <a:srgbClr val="FFFF00"/>
                </a:highlight>
              </a:rPr>
              <a:t>Here I will send you transparent photos of each piece to take the place of the circles. Feel free to play with placement, size, and colors. </a:t>
            </a:r>
          </a:p>
        </p:txBody>
      </p:sp>
      <p:sp>
        <p:nvSpPr>
          <p:cNvPr id="14" name="TextBox 13">
            <a:extLst>
              <a:ext uri="{FF2B5EF4-FFF2-40B4-BE49-F238E27FC236}">
                <a16:creationId xmlns:a16="http://schemas.microsoft.com/office/drawing/2014/main" id="{162CE096-B903-48F9-BFDF-699B5CCBE619}"/>
              </a:ext>
            </a:extLst>
          </p:cNvPr>
          <p:cNvSpPr txBox="1"/>
          <p:nvPr/>
        </p:nvSpPr>
        <p:spPr>
          <a:xfrm>
            <a:off x="9965963" y="3026536"/>
            <a:ext cx="2286281" cy="923330"/>
          </a:xfrm>
          <a:prstGeom prst="rect">
            <a:avLst/>
          </a:prstGeom>
          <a:noFill/>
        </p:spPr>
        <p:txBody>
          <a:bodyPr wrap="square" rtlCol="0">
            <a:spAutoFit/>
          </a:bodyPr>
          <a:lstStyle/>
          <a:p>
            <a:r>
              <a:rPr lang="en-US" dirty="0">
                <a:highlight>
                  <a:srgbClr val="FFFF00"/>
                </a:highlight>
              </a:rPr>
              <a:t>Feel Free to play with color and placement variations.</a:t>
            </a:r>
          </a:p>
        </p:txBody>
      </p:sp>
      <p:pic>
        <p:nvPicPr>
          <p:cNvPr id="18" name="Content Placeholder 17" descr="A close up of a tree&#10;&#10;Description automatically generated">
            <a:extLst>
              <a:ext uri="{FF2B5EF4-FFF2-40B4-BE49-F238E27FC236}">
                <a16:creationId xmlns:a16="http://schemas.microsoft.com/office/drawing/2014/main" id="{497CAB0D-D5F8-42ED-85FF-EBCEF6AD2DA4}"/>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139475" y="2415513"/>
            <a:ext cx="3684588" cy="3684588"/>
          </a:xfrm>
        </p:spPr>
      </p:pic>
      <p:pic>
        <p:nvPicPr>
          <p:cNvPr id="20" name="Picture 19" descr="A close up of a logo&#10;&#10;Description automatically generated">
            <a:extLst>
              <a:ext uri="{FF2B5EF4-FFF2-40B4-BE49-F238E27FC236}">
                <a16:creationId xmlns:a16="http://schemas.microsoft.com/office/drawing/2014/main" id="{C9E7E124-6E76-4675-850C-3928DCBB79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23558" y="2843981"/>
            <a:ext cx="1131126" cy="887057"/>
          </a:xfrm>
          <a:prstGeom prst="rect">
            <a:avLst/>
          </a:prstGeom>
        </p:spPr>
      </p:pic>
      <p:sp>
        <p:nvSpPr>
          <p:cNvPr id="21" name="TextBox 20">
            <a:extLst>
              <a:ext uri="{FF2B5EF4-FFF2-40B4-BE49-F238E27FC236}">
                <a16:creationId xmlns:a16="http://schemas.microsoft.com/office/drawing/2014/main" id="{BA17ED47-BDD3-4DC7-A2E5-99F8DD9A3DC4}"/>
              </a:ext>
            </a:extLst>
          </p:cNvPr>
          <p:cNvSpPr txBox="1"/>
          <p:nvPr/>
        </p:nvSpPr>
        <p:spPr>
          <a:xfrm>
            <a:off x="124009" y="4314682"/>
            <a:ext cx="2761286" cy="2308324"/>
          </a:xfrm>
          <a:prstGeom prst="rect">
            <a:avLst/>
          </a:prstGeom>
          <a:noFill/>
        </p:spPr>
        <p:txBody>
          <a:bodyPr wrap="square" rtlCol="0">
            <a:spAutoFit/>
          </a:bodyPr>
          <a:lstStyle/>
          <a:p>
            <a:r>
              <a:rPr lang="en-US" dirty="0">
                <a:highlight>
                  <a:srgbClr val="FF0000"/>
                </a:highlight>
              </a:rPr>
              <a:t>INSTEAD of having all 6 images and descriptions on one side please put 3 on each! As to enable a larger display of the </a:t>
            </a:r>
            <a:r>
              <a:rPr lang="en-US">
                <a:highlight>
                  <a:srgbClr val="FF0000"/>
                </a:highlight>
              </a:rPr>
              <a:t>products on </a:t>
            </a:r>
            <a:r>
              <a:rPr lang="en-US" dirty="0">
                <a:highlight>
                  <a:srgbClr val="FF0000"/>
                </a:highlight>
              </a:rPr>
              <a:t>the package and for the description of each be easier to read.</a:t>
            </a:r>
          </a:p>
        </p:txBody>
      </p:sp>
      <p:sp>
        <p:nvSpPr>
          <p:cNvPr id="4" name="TextBox 3">
            <a:extLst>
              <a:ext uri="{FF2B5EF4-FFF2-40B4-BE49-F238E27FC236}">
                <a16:creationId xmlns:a16="http://schemas.microsoft.com/office/drawing/2014/main" id="{4788FFE4-C7AB-4D1A-AB7D-643F7CFC38C3}"/>
              </a:ext>
            </a:extLst>
          </p:cNvPr>
          <p:cNvSpPr txBox="1"/>
          <p:nvPr/>
        </p:nvSpPr>
        <p:spPr>
          <a:xfrm>
            <a:off x="7123813" y="4003521"/>
            <a:ext cx="1715911" cy="369332"/>
          </a:xfrm>
          <a:prstGeom prst="rect">
            <a:avLst/>
          </a:prstGeom>
          <a:noFill/>
        </p:spPr>
        <p:txBody>
          <a:bodyPr wrap="square" rtlCol="0">
            <a:spAutoFit/>
          </a:bodyPr>
          <a:lstStyle/>
          <a:p>
            <a:r>
              <a:rPr lang="en-US" dirty="0"/>
              <a:t>=============</a:t>
            </a:r>
          </a:p>
        </p:txBody>
      </p:sp>
      <p:sp>
        <p:nvSpPr>
          <p:cNvPr id="6" name="TextBox 5">
            <a:extLst>
              <a:ext uri="{FF2B5EF4-FFF2-40B4-BE49-F238E27FC236}">
                <a16:creationId xmlns:a16="http://schemas.microsoft.com/office/drawing/2014/main" id="{E47189E9-BC9A-45ED-B6F4-2AD6BDE12421}"/>
              </a:ext>
            </a:extLst>
          </p:cNvPr>
          <p:cNvSpPr txBox="1"/>
          <p:nvPr/>
        </p:nvSpPr>
        <p:spPr>
          <a:xfrm>
            <a:off x="9170709" y="4314682"/>
            <a:ext cx="3021291" cy="646331"/>
          </a:xfrm>
          <a:prstGeom prst="rect">
            <a:avLst/>
          </a:prstGeom>
          <a:noFill/>
        </p:spPr>
        <p:txBody>
          <a:bodyPr wrap="square" rtlCol="0">
            <a:spAutoFit/>
          </a:bodyPr>
          <a:lstStyle/>
          <a:p>
            <a:r>
              <a:rPr lang="en-US" dirty="0">
                <a:highlight>
                  <a:srgbClr val="FFFF00"/>
                </a:highlight>
              </a:rPr>
              <a:t>Email: leeswarehouse1@gmail.com</a:t>
            </a:r>
          </a:p>
        </p:txBody>
      </p:sp>
      <p:cxnSp>
        <p:nvCxnSpPr>
          <p:cNvPr id="8" name="Connector: Elbow 7">
            <a:extLst>
              <a:ext uri="{FF2B5EF4-FFF2-40B4-BE49-F238E27FC236}">
                <a16:creationId xmlns:a16="http://schemas.microsoft.com/office/drawing/2014/main" id="{2ED1857F-E054-4939-9A0E-BA88DC6A7073}"/>
              </a:ext>
            </a:extLst>
          </p:cNvPr>
          <p:cNvCxnSpPr>
            <a:stCxn id="4" idx="3"/>
          </p:cNvCxnSpPr>
          <p:nvPr/>
        </p:nvCxnSpPr>
        <p:spPr>
          <a:xfrm>
            <a:off x="8839724" y="4188187"/>
            <a:ext cx="2269379" cy="36707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85EAA-D79F-47A5-9C2F-997FA3A14F18}"/>
              </a:ext>
            </a:extLst>
          </p:cNvPr>
          <p:cNvCxnSpPr/>
          <p:nvPr/>
        </p:nvCxnSpPr>
        <p:spPr>
          <a:xfrm>
            <a:off x="8929511" y="4188187"/>
            <a:ext cx="1044902"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36B71AE-3935-47A7-BFF0-DA5D7DA3B19B}"/>
              </a:ext>
            </a:extLst>
          </p:cNvPr>
          <p:cNvSpPr txBox="1"/>
          <p:nvPr/>
        </p:nvSpPr>
        <p:spPr>
          <a:xfrm>
            <a:off x="6581422" y="4868680"/>
            <a:ext cx="2589287" cy="184666"/>
          </a:xfrm>
          <a:prstGeom prst="rect">
            <a:avLst/>
          </a:prstGeom>
          <a:noFill/>
        </p:spPr>
        <p:txBody>
          <a:bodyPr wrap="square" rtlCol="0">
            <a:spAutoFit/>
          </a:bodyPr>
          <a:lstStyle/>
          <a:p>
            <a:r>
              <a:rPr lang="en-US" sz="600" dirty="0" err="1">
                <a:highlight>
                  <a:srgbClr val="000000"/>
                </a:highlight>
              </a:rPr>
              <a:t>ggggggggggggggggggggggggggggggggggggggggggggggggggggggggggggg</a:t>
            </a:r>
            <a:endParaRPr lang="en-US" sz="600" dirty="0">
              <a:highlight>
                <a:srgbClr val="000000"/>
              </a:highlight>
            </a:endParaRPr>
          </a:p>
        </p:txBody>
      </p:sp>
    </p:spTree>
    <p:extLst>
      <p:ext uri="{BB962C8B-B14F-4D97-AF65-F5344CB8AC3E}">
        <p14:creationId xmlns:p14="http://schemas.microsoft.com/office/powerpoint/2010/main" val="4005442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8C94E-49B2-4B09-9CF3-78FEA951DA4D}"/>
              </a:ext>
            </a:extLst>
          </p:cNvPr>
          <p:cNvSpPr>
            <a:spLocks noGrp="1"/>
          </p:cNvSpPr>
          <p:nvPr>
            <p:ph type="title"/>
          </p:nvPr>
        </p:nvSpPr>
        <p:spPr/>
        <p:txBody>
          <a:bodyPr>
            <a:normAutofit fontScale="90000"/>
          </a:bodyPr>
          <a:lstStyle/>
          <a:p>
            <a:r>
              <a:rPr lang="en-US" dirty="0"/>
              <a:t>Note: The package contains both a dinner and salad plate. Please just modify the size of this one plate to display both.</a:t>
            </a:r>
          </a:p>
        </p:txBody>
      </p:sp>
      <p:sp>
        <p:nvSpPr>
          <p:cNvPr id="3" name="Text Placeholder 2">
            <a:extLst>
              <a:ext uri="{FF2B5EF4-FFF2-40B4-BE49-F238E27FC236}">
                <a16:creationId xmlns:a16="http://schemas.microsoft.com/office/drawing/2014/main" id="{2B037150-6030-4B9D-BEB7-204A0544DE0B}"/>
              </a:ext>
            </a:extLst>
          </p:cNvPr>
          <p:cNvSpPr>
            <a:spLocks noGrp="1"/>
          </p:cNvSpPr>
          <p:nvPr>
            <p:ph type="body" idx="1"/>
          </p:nvPr>
        </p:nvSpPr>
        <p:spPr/>
        <p:txBody>
          <a:bodyPr/>
          <a:lstStyle/>
          <a:p>
            <a:r>
              <a:rPr lang="en-US" dirty="0"/>
              <a:t>Side of Package Display Photos Gold</a:t>
            </a:r>
          </a:p>
        </p:txBody>
      </p:sp>
      <p:pic>
        <p:nvPicPr>
          <p:cNvPr id="8" name="Content Placeholder 7">
            <a:extLst>
              <a:ext uri="{FF2B5EF4-FFF2-40B4-BE49-F238E27FC236}">
                <a16:creationId xmlns:a16="http://schemas.microsoft.com/office/drawing/2014/main" id="{DB4C9FBA-A8E6-4ACA-B580-E8B8CC80D543}"/>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65163" y="2505075"/>
            <a:ext cx="3684588" cy="3684588"/>
          </a:xfrm>
        </p:spPr>
      </p:pic>
      <p:sp>
        <p:nvSpPr>
          <p:cNvPr id="5" name="Text Placeholder 4">
            <a:extLst>
              <a:ext uri="{FF2B5EF4-FFF2-40B4-BE49-F238E27FC236}">
                <a16:creationId xmlns:a16="http://schemas.microsoft.com/office/drawing/2014/main" id="{0E4C4818-8CEB-4CCA-9245-BD6E467E1DBA}"/>
              </a:ext>
            </a:extLst>
          </p:cNvPr>
          <p:cNvSpPr>
            <a:spLocks noGrp="1"/>
          </p:cNvSpPr>
          <p:nvPr>
            <p:ph type="body" sz="quarter" idx="3"/>
          </p:nvPr>
        </p:nvSpPr>
        <p:spPr>
          <a:xfrm>
            <a:off x="5881511" y="1681163"/>
            <a:ext cx="5473877" cy="823912"/>
          </a:xfrm>
        </p:spPr>
        <p:txBody>
          <a:bodyPr/>
          <a:lstStyle/>
          <a:p>
            <a:r>
              <a:rPr lang="en-US" dirty="0"/>
              <a:t>Side of Package Display Photos Rose Gold</a:t>
            </a:r>
          </a:p>
        </p:txBody>
      </p:sp>
      <p:pic>
        <p:nvPicPr>
          <p:cNvPr id="10" name="Content Placeholder 9" descr="A close up of a logo&#10;&#10;Description automatically generated">
            <a:extLst>
              <a:ext uri="{FF2B5EF4-FFF2-40B4-BE49-F238E27FC236}">
                <a16:creationId xmlns:a16="http://schemas.microsoft.com/office/drawing/2014/main" id="{3893E2E2-824B-4FCA-ADC6-DEB091468D54}"/>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2913945" y="2505075"/>
            <a:ext cx="3684588" cy="3684588"/>
          </a:xfrm>
        </p:spPr>
      </p:pic>
      <p:pic>
        <p:nvPicPr>
          <p:cNvPr id="12" name="Picture 11" descr="A close up of a logo&#10;&#10;Description automatically generated">
            <a:extLst>
              <a:ext uri="{FF2B5EF4-FFF2-40B4-BE49-F238E27FC236}">
                <a16:creationId xmlns:a16="http://schemas.microsoft.com/office/drawing/2014/main" id="{94DA3915-2C5C-4D55-BBC6-79F4DF79EC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8166" y="2284942"/>
            <a:ext cx="4207933" cy="4207933"/>
          </a:xfrm>
          <a:prstGeom prst="rect">
            <a:avLst/>
          </a:prstGeom>
        </p:spPr>
      </p:pic>
      <p:pic>
        <p:nvPicPr>
          <p:cNvPr id="14" name="Picture 13" descr="A close up of a logo&#10;&#10;Description automatically generated">
            <a:extLst>
              <a:ext uri="{FF2B5EF4-FFF2-40B4-BE49-F238E27FC236}">
                <a16:creationId xmlns:a16="http://schemas.microsoft.com/office/drawing/2014/main" id="{63F7561D-D73D-4498-BD51-2A15E13869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06948" y="2156089"/>
            <a:ext cx="4207933" cy="4207933"/>
          </a:xfrm>
          <a:prstGeom prst="rect">
            <a:avLst/>
          </a:prstGeom>
        </p:spPr>
      </p:pic>
      <p:sp>
        <p:nvSpPr>
          <p:cNvPr id="4" name="TextBox 3">
            <a:extLst>
              <a:ext uri="{FF2B5EF4-FFF2-40B4-BE49-F238E27FC236}">
                <a16:creationId xmlns:a16="http://schemas.microsoft.com/office/drawing/2014/main" id="{48367DDF-EDBB-47A1-AC72-4C3BA9A376EF}"/>
              </a:ext>
            </a:extLst>
          </p:cNvPr>
          <p:cNvSpPr txBox="1"/>
          <p:nvPr/>
        </p:nvSpPr>
        <p:spPr>
          <a:xfrm>
            <a:off x="3002844" y="5588000"/>
            <a:ext cx="6039910" cy="369332"/>
          </a:xfrm>
          <a:prstGeom prst="rect">
            <a:avLst/>
          </a:prstGeom>
          <a:noFill/>
        </p:spPr>
        <p:txBody>
          <a:bodyPr wrap="square" rtlCol="0">
            <a:spAutoFit/>
          </a:bodyPr>
          <a:lstStyle/>
          <a:p>
            <a:r>
              <a:rPr lang="en-US" dirty="0"/>
              <a:t>Quantity of each and Size Spec. is on slide 3.</a:t>
            </a:r>
          </a:p>
        </p:txBody>
      </p:sp>
    </p:spTree>
    <p:extLst>
      <p:ext uri="{BB962C8B-B14F-4D97-AF65-F5344CB8AC3E}">
        <p14:creationId xmlns:p14="http://schemas.microsoft.com/office/powerpoint/2010/main" val="1052383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4D8AF-2195-436A-9838-90B92ECD5AC6}"/>
              </a:ext>
            </a:extLst>
          </p:cNvPr>
          <p:cNvSpPr>
            <a:spLocks noGrp="1"/>
          </p:cNvSpPr>
          <p:nvPr>
            <p:ph type="title"/>
          </p:nvPr>
        </p:nvSpPr>
        <p:spPr/>
        <p:txBody>
          <a:bodyPr/>
          <a:lstStyle/>
          <a:p>
            <a:r>
              <a:rPr lang="en-US" b="1" u="sng" dirty="0"/>
              <a:t>Top and Bottom of Package. </a:t>
            </a:r>
          </a:p>
        </p:txBody>
      </p:sp>
      <p:pic>
        <p:nvPicPr>
          <p:cNvPr id="5" name="Content Placeholder 4">
            <a:extLst>
              <a:ext uri="{FF2B5EF4-FFF2-40B4-BE49-F238E27FC236}">
                <a16:creationId xmlns:a16="http://schemas.microsoft.com/office/drawing/2014/main" id="{07A5E33B-9829-4B89-A98E-00981D9980A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91238" y="2515579"/>
            <a:ext cx="7809524" cy="2971429"/>
          </a:xfrm>
        </p:spPr>
      </p:pic>
      <p:sp>
        <p:nvSpPr>
          <p:cNvPr id="6" name="TextBox 5">
            <a:extLst>
              <a:ext uri="{FF2B5EF4-FFF2-40B4-BE49-F238E27FC236}">
                <a16:creationId xmlns:a16="http://schemas.microsoft.com/office/drawing/2014/main" id="{68E2BB82-C722-4A70-BC08-55A7B6A5D211}"/>
              </a:ext>
            </a:extLst>
          </p:cNvPr>
          <p:cNvSpPr txBox="1"/>
          <p:nvPr/>
        </p:nvSpPr>
        <p:spPr>
          <a:xfrm>
            <a:off x="7890014" y="942171"/>
            <a:ext cx="3551582" cy="646331"/>
          </a:xfrm>
          <a:prstGeom prst="rect">
            <a:avLst/>
          </a:prstGeom>
          <a:noFill/>
        </p:spPr>
        <p:txBody>
          <a:bodyPr wrap="square" rtlCol="0">
            <a:spAutoFit/>
          </a:bodyPr>
          <a:lstStyle/>
          <a:p>
            <a:r>
              <a:rPr lang="en-US" dirty="0">
                <a:highlight>
                  <a:srgbClr val="FFFF00"/>
                </a:highlight>
              </a:rPr>
              <a:t>Note: Keep consistency of design. Looking for abstract.</a:t>
            </a:r>
          </a:p>
        </p:txBody>
      </p:sp>
    </p:spTree>
    <p:extLst>
      <p:ext uri="{BB962C8B-B14F-4D97-AF65-F5344CB8AC3E}">
        <p14:creationId xmlns:p14="http://schemas.microsoft.com/office/powerpoint/2010/main" val="294095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2504F-B527-42AD-9D52-3ED219A32A63}"/>
              </a:ext>
            </a:extLst>
          </p:cNvPr>
          <p:cNvSpPr>
            <a:spLocks noGrp="1"/>
          </p:cNvSpPr>
          <p:nvPr>
            <p:ph type="title"/>
          </p:nvPr>
        </p:nvSpPr>
        <p:spPr/>
        <p:txBody>
          <a:bodyPr/>
          <a:lstStyle/>
          <a:p>
            <a:r>
              <a:rPr lang="en-US" b="1" u="sng" dirty="0"/>
              <a:t>BOX SIZE and BOX – DIE CUT</a:t>
            </a:r>
          </a:p>
        </p:txBody>
      </p:sp>
      <p:sp>
        <p:nvSpPr>
          <p:cNvPr id="3" name="Text Placeholder 2">
            <a:extLst>
              <a:ext uri="{FF2B5EF4-FFF2-40B4-BE49-F238E27FC236}">
                <a16:creationId xmlns:a16="http://schemas.microsoft.com/office/drawing/2014/main" id="{98F296F4-DCF5-4FAD-B4C9-810B2CC3F2EB}"/>
              </a:ext>
            </a:extLst>
          </p:cNvPr>
          <p:cNvSpPr>
            <a:spLocks noGrp="1"/>
          </p:cNvSpPr>
          <p:nvPr>
            <p:ph type="body" idx="1"/>
          </p:nvPr>
        </p:nvSpPr>
        <p:spPr/>
        <p:txBody>
          <a:bodyPr/>
          <a:lstStyle/>
          <a:p>
            <a:r>
              <a:rPr lang="en-US" dirty="0"/>
              <a:t>BOX SIZE</a:t>
            </a:r>
          </a:p>
        </p:txBody>
      </p:sp>
      <p:sp>
        <p:nvSpPr>
          <p:cNvPr id="4" name="Content Placeholder 3">
            <a:extLst>
              <a:ext uri="{FF2B5EF4-FFF2-40B4-BE49-F238E27FC236}">
                <a16:creationId xmlns:a16="http://schemas.microsoft.com/office/drawing/2014/main" id="{B08C2B95-7902-4004-B8C9-AB0B957F0F93}"/>
              </a:ext>
            </a:extLst>
          </p:cNvPr>
          <p:cNvSpPr>
            <a:spLocks noGrp="1"/>
          </p:cNvSpPr>
          <p:nvPr>
            <p:ph sz="half" idx="2"/>
          </p:nvPr>
        </p:nvSpPr>
        <p:spPr/>
        <p:txBody>
          <a:bodyPr/>
          <a:lstStyle/>
          <a:p>
            <a:r>
              <a:rPr lang="en-US" dirty="0">
                <a:highlight>
                  <a:srgbClr val="FFFF00"/>
                </a:highlight>
              </a:rPr>
              <a:t>HEIGHT:</a:t>
            </a:r>
            <a:r>
              <a:rPr lang="en-US" dirty="0"/>
              <a:t>  14.7 cm		147 mm</a:t>
            </a:r>
          </a:p>
          <a:p>
            <a:r>
              <a:rPr lang="en-US" dirty="0">
                <a:highlight>
                  <a:srgbClr val="FFFF00"/>
                </a:highlight>
              </a:rPr>
              <a:t>Length:</a:t>
            </a:r>
            <a:r>
              <a:rPr lang="en-US" dirty="0"/>
              <a:t>   30.5 cm		305 mm</a:t>
            </a:r>
          </a:p>
          <a:p>
            <a:r>
              <a:rPr lang="en-US" dirty="0">
                <a:highlight>
                  <a:srgbClr val="FFFF00"/>
                </a:highlight>
              </a:rPr>
              <a:t>Width:</a:t>
            </a:r>
            <a:r>
              <a:rPr lang="en-US" dirty="0"/>
              <a:t>    26.3 cm		263 mm</a:t>
            </a:r>
          </a:p>
        </p:txBody>
      </p:sp>
      <p:sp>
        <p:nvSpPr>
          <p:cNvPr id="5" name="Text Placeholder 4">
            <a:extLst>
              <a:ext uri="{FF2B5EF4-FFF2-40B4-BE49-F238E27FC236}">
                <a16:creationId xmlns:a16="http://schemas.microsoft.com/office/drawing/2014/main" id="{CD4E448D-9CFE-4505-BD6C-FCCCD1A1BBB8}"/>
              </a:ext>
            </a:extLst>
          </p:cNvPr>
          <p:cNvSpPr>
            <a:spLocks noGrp="1"/>
          </p:cNvSpPr>
          <p:nvPr>
            <p:ph type="body" sz="quarter" idx="3"/>
          </p:nvPr>
        </p:nvSpPr>
        <p:spPr>
          <a:xfrm>
            <a:off x="6270626" y="1269207"/>
            <a:ext cx="5183188" cy="823912"/>
          </a:xfrm>
        </p:spPr>
        <p:txBody>
          <a:bodyPr/>
          <a:lstStyle/>
          <a:p>
            <a:r>
              <a:rPr lang="en-US" dirty="0"/>
              <a:t>BOX – DIE CUT</a:t>
            </a:r>
          </a:p>
        </p:txBody>
      </p:sp>
      <p:pic>
        <p:nvPicPr>
          <p:cNvPr id="8" name="Content Placeholder 7">
            <a:extLst>
              <a:ext uri="{FF2B5EF4-FFF2-40B4-BE49-F238E27FC236}">
                <a16:creationId xmlns:a16="http://schemas.microsoft.com/office/drawing/2014/main" id="{5A3B7D54-B147-4414-9D64-5BADD97459CE}"/>
              </a:ext>
            </a:extLst>
          </p:cNvPr>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6096000" y="2093119"/>
            <a:ext cx="5473148" cy="4572076"/>
          </a:xfrm>
        </p:spPr>
      </p:pic>
    </p:spTree>
    <p:extLst>
      <p:ext uri="{BB962C8B-B14F-4D97-AF65-F5344CB8AC3E}">
        <p14:creationId xmlns:p14="http://schemas.microsoft.com/office/powerpoint/2010/main" val="25979012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D75F6-0BD1-4A11-AAFD-69C2E17F87AC}"/>
              </a:ext>
            </a:extLst>
          </p:cNvPr>
          <p:cNvSpPr>
            <a:spLocks noGrp="1"/>
          </p:cNvSpPr>
          <p:nvPr>
            <p:ph type="title"/>
          </p:nvPr>
        </p:nvSpPr>
        <p:spPr/>
        <p:txBody>
          <a:bodyPr/>
          <a:lstStyle/>
          <a:p>
            <a:r>
              <a:rPr lang="en-US" b="1" u="sng" dirty="0"/>
              <a:t>This is a competitors package.</a:t>
            </a:r>
          </a:p>
        </p:txBody>
      </p:sp>
      <p:pic>
        <p:nvPicPr>
          <p:cNvPr id="6" name="Content Placeholder 5" descr="A close up of a device&#10;&#10;Description automatically generated">
            <a:extLst>
              <a:ext uri="{FF2B5EF4-FFF2-40B4-BE49-F238E27FC236}">
                <a16:creationId xmlns:a16="http://schemas.microsoft.com/office/drawing/2014/main" id="{91C0B36E-A7F8-4D72-A845-D16E76A6168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32475" y="987425"/>
            <a:ext cx="4873625" cy="4873625"/>
          </a:xfrm>
        </p:spPr>
      </p:pic>
      <p:sp>
        <p:nvSpPr>
          <p:cNvPr id="4" name="Text Placeholder 3">
            <a:extLst>
              <a:ext uri="{FF2B5EF4-FFF2-40B4-BE49-F238E27FC236}">
                <a16:creationId xmlns:a16="http://schemas.microsoft.com/office/drawing/2014/main" id="{37C162E5-196D-4A4C-8639-8B860AF53C6E}"/>
              </a:ext>
            </a:extLst>
          </p:cNvPr>
          <p:cNvSpPr>
            <a:spLocks noGrp="1"/>
          </p:cNvSpPr>
          <p:nvPr>
            <p:ph type="body" sz="half" idx="2"/>
          </p:nvPr>
        </p:nvSpPr>
        <p:spPr/>
        <p:txBody>
          <a:bodyPr/>
          <a:lstStyle/>
          <a:p>
            <a:r>
              <a:rPr lang="en-US" dirty="0"/>
              <a:t>This is one of our competitors package.</a:t>
            </a:r>
          </a:p>
          <a:p>
            <a:r>
              <a:rPr lang="en-US" dirty="0"/>
              <a:t>This is a different box die – cut layout design but to give an idea of what we are chasing after.</a:t>
            </a:r>
          </a:p>
          <a:p>
            <a:r>
              <a:rPr lang="en-US" dirty="0"/>
              <a:t>We aren’t looking to be a copy cat. We want to provide this same kind of warm and quality feeling they offer but leave our own finger print in the design.</a:t>
            </a:r>
          </a:p>
          <a:p>
            <a:endParaRPr lang="en-US" dirty="0"/>
          </a:p>
          <a:p>
            <a:r>
              <a:rPr lang="en-US" dirty="0">
                <a:highlight>
                  <a:srgbClr val="FFFF00"/>
                </a:highlight>
              </a:rPr>
              <a:t>If this inspires you to go from my initial rough draft please feel free to move forward with it! I am not a artistic person by any means and I am open to new ideas!</a:t>
            </a:r>
          </a:p>
        </p:txBody>
      </p:sp>
    </p:spTree>
    <p:extLst>
      <p:ext uri="{BB962C8B-B14F-4D97-AF65-F5344CB8AC3E}">
        <p14:creationId xmlns:p14="http://schemas.microsoft.com/office/powerpoint/2010/main" val="2771590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BF972-D44C-465D-BDDA-DD7B7108C7AB}"/>
              </a:ext>
            </a:extLst>
          </p:cNvPr>
          <p:cNvSpPr>
            <a:spLocks noGrp="1"/>
          </p:cNvSpPr>
          <p:nvPr>
            <p:ph type="title"/>
          </p:nvPr>
        </p:nvSpPr>
        <p:spPr/>
        <p:txBody>
          <a:bodyPr/>
          <a:lstStyle/>
          <a:p>
            <a:r>
              <a:rPr lang="en-US" b="1" u="sng" dirty="0"/>
              <a:t>Competitors Matching BOX DIE - CUT</a:t>
            </a:r>
          </a:p>
        </p:txBody>
      </p:sp>
      <p:pic>
        <p:nvPicPr>
          <p:cNvPr id="6" name="Content Placeholder 5" descr="A picture containing text&#10;&#10;Description automatically generated">
            <a:extLst>
              <a:ext uri="{FF2B5EF4-FFF2-40B4-BE49-F238E27FC236}">
                <a16:creationId xmlns:a16="http://schemas.microsoft.com/office/drawing/2014/main" id="{B37DBA49-9908-41B6-8A20-52529F29D44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21463" y="1709737"/>
            <a:ext cx="3295650" cy="3429000"/>
          </a:xfrm>
        </p:spPr>
      </p:pic>
      <p:sp>
        <p:nvSpPr>
          <p:cNvPr id="4" name="Text Placeholder 3">
            <a:extLst>
              <a:ext uri="{FF2B5EF4-FFF2-40B4-BE49-F238E27FC236}">
                <a16:creationId xmlns:a16="http://schemas.microsoft.com/office/drawing/2014/main" id="{44B67122-9E5D-4190-9909-FE11EE0E04CF}"/>
              </a:ext>
            </a:extLst>
          </p:cNvPr>
          <p:cNvSpPr>
            <a:spLocks noGrp="1"/>
          </p:cNvSpPr>
          <p:nvPr>
            <p:ph type="body" sz="half" idx="2"/>
          </p:nvPr>
        </p:nvSpPr>
        <p:spPr/>
        <p:txBody>
          <a:bodyPr/>
          <a:lstStyle/>
          <a:p>
            <a:pPr marL="285750" indent="-285750">
              <a:buFont typeface="Arial" panose="020B0604020202020204" pitchFamily="34" charset="0"/>
              <a:buChar char="•"/>
            </a:pPr>
            <a:r>
              <a:rPr lang="en-US" dirty="0"/>
              <a:t>This is my competitors matching BOX DIE – CUT package design.</a:t>
            </a:r>
          </a:p>
          <a:p>
            <a:pPr marL="285750" indent="-285750">
              <a:buFont typeface="Arial" panose="020B0604020202020204" pitchFamily="34" charset="0"/>
              <a:buChar char="•"/>
            </a:pPr>
            <a:r>
              <a:rPr lang="en-US" dirty="0"/>
              <a:t>This has way too much color and it is too cheesy for my liking.</a:t>
            </a:r>
          </a:p>
          <a:p>
            <a:pPr marL="285750" indent="-285750">
              <a:buFont typeface="Arial" panose="020B0604020202020204" pitchFamily="34" charset="0"/>
              <a:buChar char="•"/>
            </a:pPr>
            <a:r>
              <a:rPr lang="en-US" dirty="0"/>
              <a:t>I’m not thinking class, elegance, or quality when I see this package.</a:t>
            </a:r>
          </a:p>
          <a:p>
            <a:pPr marL="285750" indent="-285750">
              <a:buFont typeface="Arial" panose="020B0604020202020204" pitchFamily="34" charset="0"/>
              <a:buChar char="•"/>
            </a:pPr>
            <a:r>
              <a:rPr lang="en-US" dirty="0">
                <a:highlight>
                  <a:srgbClr val="FFFF00"/>
                </a:highlight>
              </a:rPr>
              <a:t>It is too complicated, I hear too much noise making it difficult to read the cursive and the design draws me away from the product images and description.</a:t>
            </a:r>
          </a:p>
          <a:p>
            <a:pPr marL="285750" indent="-285750">
              <a:buFont typeface="Arial" panose="020B0604020202020204" pitchFamily="34" charset="0"/>
              <a:buChar char="•"/>
            </a:pPr>
            <a:r>
              <a:rPr lang="en-US" dirty="0">
                <a:highlight>
                  <a:srgbClr val="FFFF00"/>
                </a:highlight>
              </a:rPr>
              <a:t>We want to draw the attention to the brand and to the product, and product description by using the color variations there and edgy/elegant font. Easy to read.</a:t>
            </a:r>
          </a:p>
        </p:txBody>
      </p:sp>
    </p:spTree>
    <p:extLst>
      <p:ext uri="{BB962C8B-B14F-4D97-AF65-F5344CB8AC3E}">
        <p14:creationId xmlns:p14="http://schemas.microsoft.com/office/powerpoint/2010/main" val="22883015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TotalTime>
  <Words>735</Words>
  <Application>Microsoft Office PowerPoint</Application>
  <PresentationFormat>Widescreen</PresentationFormat>
  <Paragraphs>49</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Algerian</vt:lpstr>
      <vt:lpstr>Arial</vt:lpstr>
      <vt:lpstr>Calibri</vt:lpstr>
      <vt:lpstr>Calibri Light</vt:lpstr>
      <vt:lpstr>Office Theme</vt:lpstr>
      <vt:lpstr>LEE’S DINNERWARE </vt:lpstr>
      <vt:lpstr>Front of Package. </vt:lpstr>
      <vt:lpstr>Again, design pattern is not consistent but to give an idea of what we are looking for.</vt:lpstr>
      <vt:lpstr>Note: The package contains both a dinner and salad plate. Please just modify the size of this one plate to display both.</vt:lpstr>
      <vt:lpstr>Top and Bottom of Package. </vt:lpstr>
      <vt:lpstr>BOX SIZE and BOX – DIE CUT</vt:lpstr>
      <vt:lpstr>This is a competitors package.</vt:lpstr>
      <vt:lpstr>Competitors Matching BOX DIE - CUT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LEE’S DINNERWARE </dc:title>
  <dc:creator>Tayler Anold</dc:creator>
  <cp:lastModifiedBy>Tayler Anold</cp:lastModifiedBy>
  <cp:revision>11</cp:revision>
  <dcterms:created xsi:type="dcterms:W3CDTF">2019-05-12T11:27:45Z</dcterms:created>
  <dcterms:modified xsi:type="dcterms:W3CDTF">2019-05-13T05:59:24Z</dcterms:modified>
</cp:coreProperties>
</file>